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30/09/2024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crano@outlook.com.br" TargetMode="External"/><Relationship Id="rId2" Type="http://schemas.openxmlformats.org/officeDocument/2006/relationships/hyperlink" Target="mailto:fulano@gmail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beltrano@hot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3"/>
          <p:cNvSpPr txBox="1">
            <a:spLocks/>
          </p:cNvSpPr>
          <p:nvPr/>
        </p:nvSpPr>
        <p:spPr>
          <a:xfrm>
            <a:off x="1611201" y="2326545"/>
            <a:ext cx="9303412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None/>
            </a:pPr>
            <a:r>
              <a:rPr lang="pt-BR" sz="2800" b="1" dirty="0" smtClean="0"/>
              <a:t>MODELO PARA ELABORAÇÃO E FORMATAÇÃO DA APRESENTAÇÃO DOS TRABALHOS</a:t>
            </a:r>
            <a:endParaRPr lang="pt-BR" sz="2800" dirty="0"/>
          </a:p>
        </p:txBody>
      </p:sp>
      <p:sp>
        <p:nvSpPr>
          <p:cNvPr id="3" name="Google Shape;55;p13"/>
          <p:cNvSpPr txBox="1">
            <a:spLocks/>
          </p:cNvSpPr>
          <p:nvPr/>
        </p:nvSpPr>
        <p:spPr>
          <a:xfrm>
            <a:off x="4668955" y="4642430"/>
            <a:ext cx="6400800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Fulano da Silva - Graduando do Curso de XXXXX da Universidade Federal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Sicrano dos Santos - Mestrando do Curso de XXXXX da Universidade Estadual - UE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dirty="0" smtClean="0"/>
              <a:t>Beltrano de </a:t>
            </a:r>
            <a:r>
              <a:rPr lang="pt-BR" sz="2900" dirty="0" err="1" smtClean="0"/>
              <a:t>Araujo</a:t>
            </a:r>
            <a:r>
              <a:rPr lang="pt-BR" sz="2900" dirty="0" smtClean="0"/>
              <a:t> - Orientador - titulação, Faculdade Ciências - UF</a:t>
            </a:r>
            <a:endParaRPr lang="pt-BR" dirty="0" smtClean="0"/>
          </a:p>
          <a:p>
            <a:pPr marL="0" indent="0">
              <a:spcBef>
                <a:spcPts val="275"/>
              </a:spcBef>
              <a:buClr>
                <a:srgbClr val="888888"/>
              </a:buClr>
              <a:buSzPct val="100000"/>
              <a:buFont typeface="Arial" panose="020B0604020202020204" pitchFamily="34" charset="0"/>
              <a:buNone/>
            </a:pPr>
            <a:r>
              <a:rPr lang="pt-BR" sz="2900" b="1" dirty="0" smtClean="0"/>
              <a:t>Contatos:</a:t>
            </a:r>
            <a:r>
              <a:rPr lang="pt-BR" sz="2900" dirty="0" smtClean="0"/>
              <a:t> </a:t>
            </a:r>
            <a:r>
              <a:rPr lang="pt-BR" sz="2900" u="sng" dirty="0" smtClean="0">
                <a:solidFill>
                  <a:schemeClr val="hlink"/>
                </a:solidFill>
                <a:hlinkClick r:id="rId2"/>
              </a:rPr>
              <a:t>fulano@gmail.com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3"/>
              </a:rPr>
              <a:t>sicrano@outlook.com.br</a:t>
            </a:r>
            <a:r>
              <a:rPr lang="pt-BR" sz="2900" dirty="0" smtClean="0"/>
              <a:t>; </a:t>
            </a:r>
            <a:r>
              <a:rPr lang="pt-BR" sz="2900" u="sng" dirty="0" smtClean="0">
                <a:solidFill>
                  <a:schemeClr val="hlink"/>
                </a:solidFill>
                <a:hlinkClick r:id="rId4"/>
              </a:rPr>
              <a:t>beltrano@hotmail.com</a:t>
            </a:r>
            <a:endParaRPr lang="pt-BR" sz="2900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 smtClean="0"/>
          </a:p>
          <a:p>
            <a:pPr marL="0" indent="0" algn="ctr">
              <a:spcBef>
                <a:spcPts val="304"/>
              </a:spcBef>
              <a:buClr>
                <a:srgbClr val="888888"/>
              </a:buClr>
              <a:buSzPct val="114285"/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079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0;p14"/>
          <p:cNvSpPr txBox="1"/>
          <p:nvPr/>
        </p:nvSpPr>
        <p:spPr>
          <a:xfrm>
            <a:off x="1001024" y="1603322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61;p14"/>
          <p:cNvSpPr txBox="1"/>
          <p:nvPr/>
        </p:nvSpPr>
        <p:spPr>
          <a:xfrm>
            <a:off x="788039" y="2719233"/>
            <a:ext cx="10970823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itens do trabalho devem ser escritos de forma </a:t>
            </a:r>
            <a:r>
              <a:rPr lang="pt-BR" sz="18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topificada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 apenas as principais informações de cada item!</a:t>
            </a:r>
            <a:endParaRPr dirty="0"/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Recomendamos o uso máximo de até 10 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slides</a:t>
            </a:r>
            <a:r>
              <a:rPr lang="pt-BR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38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0;p14"/>
          <p:cNvSpPr txBox="1"/>
          <p:nvPr/>
        </p:nvSpPr>
        <p:spPr>
          <a:xfrm>
            <a:off x="1001024" y="1603322"/>
            <a:ext cx="43560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61;p14"/>
          <p:cNvSpPr txBox="1"/>
          <p:nvPr/>
        </p:nvSpPr>
        <p:spPr>
          <a:xfrm>
            <a:off x="788039" y="2719233"/>
            <a:ext cx="10970823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OBJETIVOS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JUSTIFICATIVA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INTRODUÇÃO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METODOLOGIA </a:t>
            </a:r>
            <a:endParaRPr lang="pt-BR" dirty="0"/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REFERENCIAL TEÓRICO (Pode vir anexo a introdução)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RESULTADOS E DISCUSSÃO 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CONSIDERAÇÕES FINAIS</a:t>
            </a:r>
          </a:p>
          <a:p>
            <a:pPr marL="285750" lvl="0" indent="-285750"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pt-BR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REFERÊNCIAS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3640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109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Noto Sans Symbols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Bruna Monielly</cp:lastModifiedBy>
  <cp:revision>8</cp:revision>
  <dcterms:created xsi:type="dcterms:W3CDTF">2024-02-26T16:47:39Z</dcterms:created>
  <dcterms:modified xsi:type="dcterms:W3CDTF">2024-09-30T14:44:39Z</dcterms:modified>
</cp:coreProperties>
</file>