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47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66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0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12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31" algn="l" defTabSz="4571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4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8" y="7070110"/>
            <a:ext cx="24480361" cy="15040224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9" y="22690341"/>
            <a:ext cx="21600319" cy="10430148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67" indent="0" algn="ctr">
              <a:buNone/>
              <a:defRPr sz="6299"/>
            </a:lvl2pPr>
            <a:lvl3pPr marL="2879934" indent="0" algn="ctr">
              <a:buNone/>
              <a:defRPr sz="5668"/>
            </a:lvl3pPr>
            <a:lvl4pPr marL="4319901" indent="0" algn="ctr">
              <a:buNone/>
              <a:defRPr sz="5040"/>
            </a:lvl4pPr>
            <a:lvl5pPr marL="5759867" indent="0" algn="ctr">
              <a:buNone/>
              <a:defRPr sz="5040"/>
            </a:lvl5pPr>
            <a:lvl6pPr marL="7199834" indent="0" algn="ctr">
              <a:buNone/>
              <a:defRPr sz="5040"/>
            </a:lvl6pPr>
            <a:lvl7pPr marL="8639801" indent="0" algn="ctr">
              <a:buNone/>
              <a:defRPr sz="5040"/>
            </a:lvl7pPr>
            <a:lvl8pPr marL="10079768" indent="0" algn="ctr">
              <a:buNone/>
              <a:defRPr sz="5040"/>
            </a:lvl8pPr>
            <a:lvl9pPr marL="11519735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6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11" y="2300040"/>
            <a:ext cx="6210091" cy="366105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40"/>
            <a:ext cx="18270271" cy="3661054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7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3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3" y="10770175"/>
            <a:ext cx="24840368" cy="1797026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3" y="28910442"/>
            <a:ext cx="24840368" cy="945013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67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34" indent="0">
              <a:buNone/>
              <a:defRPr sz="5668">
                <a:solidFill>
                  <a:schemeClr val="tx1">
                    <a:tint val="75000"/>
                  </a:schemeClr>
                </a:solidFill>
              </a:defRPr>
            </a:lvl3pPr>
            <a:lvl4pPr marL="431990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5986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19983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0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768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1973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32" y="11500171"/>
            <a:ext cx="12240183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6" y="11500171"/>
            <a:ext cx="12240183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6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6" y="2300049"/>
            <a:ext cx="24840368" cy="83501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6" y="10590163"/>
            <a:ext cx="12183926" cy="5190072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67" indent="0">
              <a:buNone/>
              <a:defRPr sz="6299" b="1"/>
            </a:lvl2pPr>
            <a:lvl3pPr marL="2879934" indent="0">
              <a:buNone/>
              <a:defRPr sz="5668" b="1"/>
            </a:lvl3pPr>
            <a:lvl4pPr marL="4319901" indent="0">
              <a:buNone/>
              <a:defRPr sz="5040" b="1"/>
            </a:lvl4pPr>
            <a:lvl5pPr marL="5759867" indent="0">
              <a:buNone/>
              <a:defRPr sz="5040" b="1"/>
            </a:lvl5pPr>
            <a:lvl6pPr marL="7199834" indent="0">
              <a:buNone/>
              <a:defRPr sz="5040" b="1"/>
            </a:lvl6pPr>
            <a:lvl7pPr marL="8639801" indent="0">
              <a:buNone/>
              <a:defRPr sz="5040" b="1"/>
            </a:lvl7pPr>
            <a:lvl8pPr marL="10079768" indent="0">
              <a:buNone/>
              <a:defRPr sz="5040" b="1"/>
            </a:lvl8pPr>
            <a:lvl9pPr marL="11519735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6" y="15780233"/>
            <a:ext cx="12183926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9" y="10590163"/>
            <a:ext cx="12243929" cy="5190072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67" indent="0">
              <a:buNone/>
              <a:defRPr sz="6299" b="1"/>
            </a:lvl2pPr>
            <a:lvl3pPr marL="2879934" indent="0">
              <a:buNone/>
              <a:defRPr sz="5668" b="1"/>
            </a:lvl3pPr>
            <a:lvl4pPr marL="4319901" indent="0">
              <a:buNone/>
              <a:defRPr sz="5040" b="1"/>
            </a:lvl4pPr>
            <a:lvl5pPr marL="5759867" indent="0">
              <a:buNone/>
              <a:defRPr sz="5040" b="1"/>
            </a:lvl5pPr>
            <a:lvl6pPr marL="7199834" indent="0">
              <a:buNone/>
              <a:defRPr sz="5040" b="1"/>
            </a:lvl6pPr>
            <a:lvl7pPr marL="8639801" indent="0">
              <a:buNone/>
              <a:defRPr sz="5040" b="1"/>
            </a:lvl7pPr>
            <a:lvl8pPr marL="10079768" indent="0">
              <a:buNone/>
              <a:defRPr sz="5040" b="1"/>
            </a:lvl8pPr>
            <a:lvl9pPr marL="11519735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9" y="15780233"/>
            <a:ext cx="12243929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82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2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6" y="2880042"/>
            <a:ext cx="9288889" cy="1008014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8" y="6220105"/>
            <a:ext cx="14580216" cy="30700455"/>
          </a:xfrm>
        </p:spPr>
        <p:txBody>
          <a:bodyPr/>
          <a:lstStyle>
            <a:lvl1pPr>
              <a:defRPr sz="10078"/>
            </a:lvl1pPr>
            <a:lvl2pPr>
              <a:defRPr sz="8818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6" y="12960194"/>
            <a:ext cx="9288889" cy="24010356"/>
          </a:xfrm>
        </p:spPr>
        <p:txBody>
          <a:bodyPr/>
          <a:lstStyle>
            <a:lvl1pPr marL="0" indent="0">
              <a:buNone/>
              <a:defRPr sz="5040"/>
            </a:lvl1pPr>
            <a:lvl2pPr marL="1439967" indent="0">
              <a:buNone/>
              <a:defRPr sz="4410"/>
            </a:lvl2pPr>
            <a:lvl3pPr marL="2879934" indent="0">
              <a:buNone/>
              <a:defRPr sz="3780"/>
            </a:lvl3pPr>
            <a:lvl4pPr marL="4319901" indent="0">
              <a:buNone/>
              <a:defRPr sz="3150"/>
            </a:lvl4pPr>
            <a:lvl5pPr marL="5759867" indent="0">
              <a:buNone/>
              <a:defRPr sz="3150"/>
            </a:lvl5pPr>
            <a:lvl6pPr marL="7199834" indent="0">
              <a:buNone/>
              <a:defRPr sz="3150"/>
            </a:lvl6pPr>
            <a:lvl7pPr marL="8639801" indent="0">
              <a:buNone/>
              <a:defRPr sz="3150"/>
            </a:lvl7pPr>
            <a:lvl8pPr marL="10079768" indent="0">
              <a:buNone/>
              <a:defRPr sz="3150"/>
            </a:lvl8pPr>
            <a:lvl9pPr marL="11519735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3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6" y="2880042"/>
            <a:ext cx="9288889" cy="1008014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8" y="6220105"/>
            <a:ext cx="14580216" cy="30700455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67" indent="0">
              <a:buNone/>
              <a:defRPr sz="8818"/>
            </a:lvl2pPr>
            <a:lvl3pPr marL="2879934" indent="0">
              <a:buNone/>
              <a:defRPr sz="7559"/>
            </a:lvl3pPr>
            <a:lvl4pPr marL="4319901" indent="0">
              <a:buNone/>
              <a:defRPr sz="6299"/>
            </a:lvl4pPr>
            <a:lvl5pPr marL="5759867" indent="0">
              <a:buNone/>
              <a:defRPr sz="6299"/>
            </a:lvl5pPr>
            <a:lvl6pPr marL="7199834" indent="0">
              <a:buNone/>
              <a:defRPr sz="6299"/>
            </a:lvl6pPr>
            <a:lvl7pPr marL="8639801" indent="0">
              <a:buNone/>
              <a:defRPr sz="6299"/>
            </a:lvl7pPr>
            <a:lvl8pPr marL="10079768" indent="0">
              <a:buNone/>
              <a:defRPr sz="6299"/>
            </a:lvl8pPr>
            <a:lvl9pPr marL="11519735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6" y="12960194"/>
            <a:ext cx="9288889" cy="24010356"/>
          </a:xfrm>
        </p:spPr>
        <p:txBody>
          <a:bodyPr/>
          <a:lstStyle>
            <a:lvl1pPr marL="0" indent="0">
              <a:buNone/>
              <a:defRPr sz="5040"/>
            </a:lvl1pPr>
            <a:lvl2pPr marL="1439967" indent="0">
              <a:buNone/>
              <a:defRPr sz="4410"/>
            </a:lvl2pPr>
            <a:lvl3pPr marL="2879934" indent="0">
              <a:buNone/>
              <a:defRPr sz="3780"/>
            </a:lvl3pPr>
            <a:lvl4pPr marL="4319901" indent="0">
              <a:buNone/>
              <a:defRPr sz="3150"/>
            </a:lvl4pPr>
            <a:lvl5pPr marL="5759867" indent="0">
              <a:buNone/>
              <a:defRPr sz="3150"/>
            </a:lvl5pPr>
            <a:lvl6pPr marL="7199834" indent="0">
              <a:buNone/>
              <a:defRPr sz="3150"/>
            </a:lvl6pPr>
            <a:lvl7pPr marL="8639801" indent="0">
              <a:buNone/>
              <a:defRPr sz="3150"/>
            </a:lvl7pPr>
            <a:lvl8pPr marL="10079768" indent="0">
              <a:buNone/>
              <a:defRPr sz="3150"/>
            </a:lvl8pPr>
            <a:lvl9pPr marL="11519735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9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34" y="2300049"/>
            <a:ext cx="24840368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34" y="11500171"/>
            <a:ext cx="24840368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6" y="40040606"/>
            <a:ext cx="6480098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09E1-7D68-44EB-B5ED-50452C399700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7" y="40040606"/>
            <a:ext cx="9720142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1" y="40040606"/>
            <a:ext cx="6480098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7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79934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83" indent="-719983" algn="l" defTabSz="2879934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8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917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84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51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919818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9359784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799751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2239718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1pPr>
      <a:lvl2pPr marL="1439967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2pPr>
      <a:lvl3pPr marL="2879934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1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5759867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199834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8639801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079768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1519735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69C17B8-4D45-42BE-5CCA-A91AA9B6C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0" y="6531429"/>
            <a:ext cx="27759744" cy="414176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0101347-C360-234D-73F9-D7FE132A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40" y="11034054"/>
            <a:ext cx="27759744" cy="286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5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Allef Henrique</dc:creator>
  <cp:lastModifiedBy>Allef Henrique</cp:lastModifiedBy>
  <cp:revision>9</cp:revision>
  <dcterms:created xsi:type="dcterms:W3CDTF">2024-02-26T16:45:49Z</dcterms:created>
  <dcterms:modified xsi:type="dcterms:W3CDTF">2024-04-03T18:05:27Z</dcterms:modified>
</cp:coreProperties>
</file>